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95694" y="159026"/>
            <a:ext cx="8791575" cy="1946206"/>
          </a:xfrm>
        </p:spPr>
        <p:txBody>
          <a:bodyPr>
            <a:normAutofit/>
          </a:bodyPr>
          <a:lstStyle/>
          <a:p>
            <a:pPr algn="ctr"/>
            <a:r>
              <a:rPr lang="en-US" sz="5400" dirty="0"/>
              <a:t>Chapter 21 Section 1:</a:t>
            </a:r>
            <a:br>
              <a:rPr lang="en-US" sz="5400" dirty="0"/>
            </a:br>
            <a:r>
              <a:rPr lang="en-US" sz="5400" dirty="0"/>
              <a:t>Taking on Segregation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4" y="2358888"/>
            <a:ext cx="5741359" cy="24779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0704" y="3856383"/>
            <a:ext cx="3879476" cy="269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909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605" y="181198"/>
            <a:ext cx="9905998" cy="1038004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The segregation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3605" y="1102578"/>
            <a:ext cx="1081204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Plessy V. Ferguson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The Supreme Court ruled that this “separate but equal” law did not violate the Fourteenth Amendment, which guarantees all Americans equal treatment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Jim Crow laws: Aimed at separating the races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These laws forbade marriage between blacks and whites, and established restrictions on social and religious contact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Segregation continues into the 20</a:t>
            </a:r>
            <a:r>
              <a:rPr lang="en-US" sz="3200" baseline="30000" dirty="0"/>
              <a:t>th</a:t>
            </a:r>
            <a:r>
              <a:rPr lang="en-US" sz="3200" dirty="0"/>
              <a:t> century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African Americans tried to escape Southern racism by moving north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94030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32244" y="935240"/>
            <a:ext cx="9939339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Many African-American sharecroppers abandoned farms for the promise of industrial jobs in Northern cities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A developing Civil Rights movement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The demand for soldiers in the early 1940s created a shortage of white male laborers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Created African Americans, Latinos, and white women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One million African Americans served in the armed forces which caused discriminatory policies to 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Civil tights organizations actively campaigned for African-American voting rights and challenged Jim Crow laws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23315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7674" y="0"/>
            <a:ext cx="9905998" cy="1478570"/>
          </a:xfrm>
        </p:spPr>
        <p:txBody>
          <a:bodyPr/>
          <a:lstStyle/>
          <a:p>
            <a:pPr algn="ctr"/>
            <a:r>
              <a:rPr lang="en-US" dirty="0"/>
              <a:t>Challenging Segregation in Court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7809" y="1478570"/>
            <a:ext cx="2266121" cy="22661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5396" y="1285461"/>
            <a:ext cx="642557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NAACP: A desegregation campaign which had fought since 1909 to end segregation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Thurgood Marshall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Won 29 out of 32 cases argued of the cases before the Supreme Court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Brown v. Board of Education of Topeka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Linda Brown charged the board of education for denying her admission to an all-white elementary school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2" y="4301277"/>
            <a:ext cx="3723860" cy="213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972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7674" y="260709"/>
            <a:ext cx="9905998" cy="1478570"/>
          </a:xfrm>
        </p:spPr>
        <p:txBody>
          <a:bodyPr/>
          <a:lstStyle/>
          <a:p>
            <a:r>
              <a:rPr lang="en-US" dirty="0"/>
              <a:t>Reaction to the Brown Decision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87171" y="1633262"/>
            <a:ext cx="1054700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Resistance to school desegregation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More than 500 school districts had desegregated their classrooms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Ku Klux Klan reappeared and White Citizens Councils boycotted businesses that supported desegregation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Brown II: Ordered by the Supreme Court that school desegregation implemented deliberate speed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Arkansas became the first Southern state to admit African Americans to state universities without a court order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“Little Rock Nine”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5846" y="4763970"/>
            <a:ext cx="3123372" cy="185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984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421" y="114935"/>
            <a:ext cx="9905998" cy="1478570"/>
          </a:xfrm>
        </p:spPr>
        <p:txBody>
          <a:bodyPr/>
          <a:lstStyle/>
          <a:p>
            <a:r>
              <a:rPr lang="en-US" dirty="0"/>
              <a:t>The Montgomery bus boycott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2812" y="1593505"/>
            <a:ext cx="10469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Rosa Parks: A seamstress and an NAACP officer who took a seat in the front row of the “colored” section of a Montgomery bus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Martin Luther King Jr: Elected to lead the Montgomery Improvement Association to organize the boycott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African Americans filed a lawsuit and for 381 days refused to ride the buses in Montgomery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King delivered a passionate and eloquent speech that filled the audience with a sense of mission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618" y="4784034"/>
            <a:ext cx="3121623" cy="175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3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70" y="0"/>
            <a:ext cx="9905998" cy="1478570"/>
          </a:xfrm>
        </p:spPr>
        <p:txBody>
          <a:bodyPr/>
          <a:lstStyle/>
          <a:p>
            <a:r>
              <a:rPr lang="en-US" dirty="0"/>
              <a:t>Martin Luther King and the SCLC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2569" y="1272209"/>
            <a:ext cx="10431048" cy="524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The boycott proved the world that the African American community could unite and organize a successful protest movement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“Soul Force” non violent resistance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Southern Christian Leadership Conference (SCLC): It’s purpose was to carry on nonviolent crusades against the evils of second-class citizenship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They planned to stage protests and demonstrations throughout the South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Student Nonviolent Coordinating Committee (SNCC): National protest group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SNCC hoped to harness the energy of these student protesters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Most important student activist movements in the nation’s history</a:t>
            </a:r>
          </a:p>
        </p:txBody>
      </p:sp>
    </p:spTree>
    <p:extLst>
      <p:ext uri="{BB962C8B-B14F-4D97-AF65-F5344CB8AC3E}">
        <p14:creationId xmlns:p14="http://schemas.microsoft.com/office/powerpoint/2010/main" val="178043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278297"/>
            <a:ext cx="9905998" cy="1063418"/>
          </a:xfrm>
        </p:spPr>
        <p:txBody>
          <a:bodyPr>
            <a:normAutofit/>
          </a:bodyPr>
          <a:lstStyle/>
          <a:p>
            <a:r>
              <a:rPr lang="en-US" sz="4000" dirty="0"/>
              <a:t>The movement spreads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6186" y="1341715"/>
            <a:ext cx="548757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Congress of Racial Equality (CORE): Staged the first sit-ins where African American protestors sat down at segregated lunch counters and refused to leave until they were served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Television crews brought coverage of the protest into homes throughout the U.S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This sparked many other sit-ins across the South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Students had descended on and desegregated lunch counters in some 48 cities in 11 states by 1960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8883" y="410819"/>
            <a:ext cx="3687798" cy="28343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756" y="3418683"/>
            <a:ext cx="3949600" cy="318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326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4407</TotalTime>
  <Words>516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Tw Cen MT</vt:lpstr>
      <vt:lpstr>Circuit</vt:lpstr>
      <vt:lpstr>Chapter 21 Section 1: Taking on Segregation</vt:lpstr>
      <vt:lpstr>The segregation system</vt:lpstr>
      <vt:lpstr>PowerPoint Presentation</vt:lpstr>
      <vt:lpstr>Challenging Segregation in Court</vt:lpstr>
      <vt:lpstr>Reaction to the Brown Decision</vt:lpstr>
      <vt:lpstr>The Montgomery bus boycott</vt:lpstr>
      <vt:lpstr>Martin Luther King and the SCLC</vt:lpstr>
      <vt:lpstr>The movement spreads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21 Section 1: Taking on Segregation</dc:title>
  <dc:creator>Ola Hadi</dc:creator>
  <cp:lastModifiedBy>Ola Hadi</cp:lastModifiedBy>
  <cp:revision>17</cp:revision>
  <dcterms:created xsi:type="dcterms:W3CDTF">2017-04-24T15:48:10Z</dcterms:created>
  <dcterms:modified xsi:type="dcterms:W3CDTF">2017-05-01T15:41:31Z</dcterms:modified>
</cp:coreProperties>
</file>